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70" r:id="rId7"/>
    <p:sldId id="271" r:id="rId8"/>
    <p:sldId id="272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1984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6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3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9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20513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773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007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6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9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4813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5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9963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讚美耶穌尊名聖德</a:t>
            </a:r>
            <a:br>
              <a:rPr lang="en-US" altLang="zh-TW" sz="6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Hail the Power of Jesus’ Name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讚美耶穌尊名聖德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seng-tek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天使跪拜謙虛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kui-pai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khiam-hu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hail the power of Jesus’ name: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angels prostrate fall;</a:t>
            </a:r>
            <a:br>
              <a:rPr lang="en-US" altLang="zh-TW" sz="3500" b="1" dirty="0">
                <a:latin typeface="Candara" pitchFamily="34" charset="0"/>
              </a:rPr>
            </a:br>
            <a:br>
              <a:rPr lang="en-US" altLang="zh-TW" sz="3600" dirty="0"/>
            </a:b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marL="45720" indent="0" algn="ctr">
              <a:buNone/>
            </a:pPr>
            <a:endParaRPr lang="en-US" altLang="zh-TW" sz="63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恭奉冕旒為主登極</a:t>
            </a:r>
            <a:r>
              <a:rPr lang="zh-TW" altLang="en-US" sz="1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1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Kiong-hong</a:t>
            </a: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1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bian-liu</a:t>
            </a: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1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1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teng-kek</a:t>
            </a: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b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2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來頌讚頌讚頌讚</a:t>
            </a:r>
            <a:r>
              <a:rPr lang="zh-TW" altLang="en-US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1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1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1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-san</a:t>
            </a:r>
            <a:b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2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主萬主之主</a:t>
            </a:r>
            <a:r>
              <a:rPr lang="zh-TW" altLang="en-US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ban-Chu e Chu.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Bring forth the royal diadem,</a:t>
            </a:r>
            <a:b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crown Him, crown Him, crown Him,</a:t>
            </a:r>
            <a:b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 Lord of all.</a:t>
            </a:r>
            <a:br>
              <a:rPr lang="en-US" altLang="zh-TW" sz="1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咱當紀念救主愛疼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為咱放棄身軀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Sinners whose love can ne’er forget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worm-wood and the gall,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 fontScale="62500" lnSpcReduction="20000"/>
          </a:bodyPr>
          <a:lstStyle/>
          <a:p>
            <a:pPr marL="45720" indent="0" algn="ctr">
              <a:buNone/>
            </a:pPr>
            <a:r>
              <a:rPr lang="zh-TW" altLang="en-US" sz="9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當報救人贖罪的功</a:t>
            </a:r>
            <a:r>
              <a:rPr lang="zh-TW" altLang="en-US" sz="5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5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5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5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kiu-lang</a:t>
            </a: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5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siok-choe</a:t>
            </a: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5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5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br>
              <a:rPr lang="en-US" altLang="zh-TW" sz="9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9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來頌讚頌讚頌讚</a:t>
            </a:r>
            <a:r>
              <a:rPr lang="zh-TW" altLang="en-US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6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5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5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5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br>
              <a:rPr lang="en-US" altLang="zh-TW" sz="9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93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主萬主之主</a:t>
            </a:r>
            <a:r>
              <a:rPr lang="zh-TW" altLang="en-US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5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ban-</a:t>
            </a:r>
            <a:r>
              <a:rPr lang="en-US" altLang="zh-TW" sz="5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Chu.</a:t>
            </a:r>
          </a:p>
          <a:p>
            <a:pPr marL="45720" indent="0" algn="ctr">
              <a:buNone/>
            </a:pPr>
            <a:b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 spread your trophies at His feet,</a:t>
            </a:r>
            <a:b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crown Him, crown Him, crown Him,</a:t>
            </a:r>
            <a:b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5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 Lord of all.</a:t>
            </a:r>
            <a:endParaRPr lang="en-US" sz="5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2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3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天下萬國萬族萬宗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2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8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ban-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chok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b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無論老幼男女</a:t>
            </a:r>
            <a:r>
              <a:rPr lang="zh-TW" alt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lo-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lam-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b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every kindred, every tribe,</a:t>
            </a:r>
            <a:b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this terrestrial ball,</a:t>
            </a:r>
            <a:b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2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應該尊敬至大君王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2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b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來頌讚頌讚頌讚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主萬主之主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Chu.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Him all majesty ascribe,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crown Him, crown Him, crown Him,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 Lord of all.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4406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後來將與天上聖徒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  <a:b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跪下敬拜救主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Kui-loh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b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that, with yonder sacred throng,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at His feet may fall,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5555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永遠吟詩在快樂所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2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gim-si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so,</a:t>
            </a:r>
            <a:br>
              <a:rPr lang="en-US" altLang="zh-TW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來頌讚頌讚頌讚</a:t>
            </a:r>
            <a:r>
              <a:rPr lang="zh-TW" alt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siong-chan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63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主萬主之主</a:t>
            </a:r>
            <a:r>
              <a:rPr lang="zh-TW" alt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ban-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Chu.</a:t>
            </a:r>
          </a:p>
          <a:p>
            <a:pPr marL="45720" indent="0" algn="ctr">
              <a:buNone/>
            </a:pPr>
            <a:endParaRPr lang="en-US" altLang="zh-TW" sz="2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Join in the everlasting song,</a:t>
            </a: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crown Him, crown Him, crown Him</a:t>
            </a: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 Lord of all. </a:t>
            </a:r>
          </a:p>
        </p:txBody>
      </p:sp>
    </p:spTree>
    <p:extLst>
      <p:ext uri="{BB962C8B-B14F-4D97-AF65-F5344CB8AC3E}">
        <p14:creationId xmlns:p14="http://schemas.microsoft.com/office/powerpoint/2010/main" val="300223737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366</TotalTime>
  <Words>452</Words>
  <Application>Microsoft Macintosh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MIS GGC</cp:lastModifiedBy>
  <cp:revision>59</cp:revision>
  <dcterms:created xsi:type="dcterms:W3CDTF">2018-01-05T06:11:53Z</dcterms:created>
  <dcterms:modified xsi:type="dcterms:W3CDTF">2020-02-19T04:26:38Z</dcterms:modified>
</cp:coreProperties>
</file>